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234710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02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мая по 20 ч. 02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7-12, ночью порывы 15 м/с. Температура воздуха ночью 9-11, днем 19-21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03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02 мая по 08 ч. 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11452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25751</TotalTime>
  <Words>593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5201</cp:revision>
  <cp:lastPrinted>2021-07-01T03:56:27Z</cp:lastPrinted>
  <dcterms:created xsi:type="dcterms:W3CDTF">2018-03-27T06:03:00Z</dcterms:created>
  <dcterms:modified xsi:type="dcterms:W3CDTF">2026-05-01T07:39:03Z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